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1" roundtripDataSignature="AMtx7mhcZ41OtJccwR+aWCHNV+HZ1tlu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41" Type="http://customschemas.google.com/relationships/presentationmetadata" Target="meta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font" Target="fonts/RobotoSlab-regular.fntdata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HelveticaNeueLight-italic.fntdata"/><Relationship Id="rId16" Type="http://schemas.openxmlformats.org/officeDocument/2006/relationships/font" Target="fonts/RobotoSlab-bold.fntdata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eb98e00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9eb98e00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eb98e00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9eb98e00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eb98e00e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9eb98e00e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10.jpg"/><Relationship Id="rId6" Type="http://schemas.openxmlformats.org/officeDocument/2006/relationships/image" Target="../media/image1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Revisiting multicollinearity.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Multivariate linear model.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Checking correlation with R2.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Mitigating collinearity.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MULTIVARIATE LINEAR MODEL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multivariate linear model takes the form of: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each b_n coefficient tells us the influence of the nth-column in the prediction yi when the other columns are null. How much changes Y when the nth column changes one unit.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if some columns are not independent they do not reveal new information per se each one.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587" y="2187725"/>
            <a:ext cx="26384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CHECKING CORRELATION WITH R2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 correlation matrix helps to identify if any pairs of independent variables are related and up to which extent.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R2, tell us how much variance of our data is explained by the variables in our linear model. (Are all our features able to explain the dependent feature?).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quantify the collinearity we can compute a linear model for each k-th independent variable as a function of all the remaining independent features.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eb98e00e4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CHECKING CORRELATION WITH R2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9eb98e00e4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9eb98e00e4_0_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hus, each X_k becomes an dependent feature of the all the remaining features.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example, in the model: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do: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g9eb98e00e4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775" y="2639375"/>
            <a:ext cx="38385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9eb98e00e4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775" y="3447850"/>
            <a:ext cx="30670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9eb98e00e4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3488" y="3967625"/>
            <a:ext cx="30956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eb98e00e4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CHECKING CORRELATION WITH R2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9eb98e00e4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9eb98e00e4_0_1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each of the previous linear models, we can get the R2_k.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those values are 0, the variables are not correlated.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those values are &gt;= 0.75, we have a problem.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each R2_k, we can compute the variance inflation factor:  VIF = 1/(1-R2_k). Values &gt;= 10 indicate a serious problem.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eb98e00e4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MITIGATING COLLINEARITY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g9eb98e00e4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9eb98e00e4_0_1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two variables are found to be highly correlated, drop the one which is less correlated with the dependent feature.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Standarize your features.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